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07" d="100"/>
          <a:sy n="107" d="100"/>
        </p:scale>
        <p:origin x="198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9.png"/><Relationship Id="rId21" Type="http://schemas.openxmlformats.org/officeDocument/2006/relationships/image" Target="../media/image113.png"/><Relationship Id="rId7" Type="http://schemas.openxmlformats.org/officeDocument/2006/relationships/image" Target="../media/image2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8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3.png"/><Relationship Id="rId5" Type="http://schemas.openxmlformats.org/officeDocument/2006/relationships/image" Target="../media/image101.png"/><Relationship Id="rId15" Type="http://schemas.openxmlformats.org/officeDocument/2006/relationships/image" Target="../media/image107.png"/><Relationship Id="rId10" Type="http://schemas.openxmlformats.org/officeDocument/2006/relationships/image" Target="../media/image32.png"/><Relationship Id="rId19" Type="http://schemas.openxmlformats.org/officeDocument/2006/relationships/image" Target="../media/image111.png"/><Relationship Id="rId4" Type="http://schemas.openxmlformats.org/officeDocument/2006/relationships/image" Target="../media/image100.png"/><Relationship Id="rId9" Type="http://schemas.openxmlformats.org/officeDocument/2006/relationships/image" Target="../media/image96.png"/><Relationship Id="rId1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3.g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114.png"/><Relationship Id="rId9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68.png"/><Relationship Id="rId7" Type="http://schemas.openxmlformats.org/officeDocument/2006/relationships/image" Target="../media/image7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7" Type="http://schemas.openxmlformats.org/officeDocument/2006/relationships/image" Target="../media/image1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71.png"/><Relationship Id="rId10" Type="http://schemas.openxmlformats.org/officeDocument/2006/relationships/image" Target="../media/image91.png"/><Relationship Id="rId4" Type="http://schemas.openxmlformats.org/officeDocument/2006/relationships/image" Target="../media/image260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70.png"/><Relationship Id="rId7" Type="http://schemas.openxmlformats.org/officeDocument/2006/relationships/image" Target="../media/image96.png"/><Relationship Id="rId12" Type="http://schemas.openxmlformats.org/officeDocument/2006/relationships/image" Target="../media/image106.png"/><Relationship Id="rId2" Type="http://schemas.openxmlformats.org/officeDocument/2006/relationships/image" Target="../media/image21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214.png"/><Relationship Id="rId9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12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6.png"/><Relationship Id="rId18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55.png"/><Relationship Id="rId17" Type="http://schemas.openxmlformats.org/officeDocument/2006/relationships/image" Target="../media/image69.png"/><Relationship Id="rId2" Type="http://schemas.openxmlformats.org/officeDocument/2006/relationships/image" Target="../media/image5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4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9.png"/><Relationship Id="rId12" Type="http://schemas.openxmlformats.org/officeDocument/2006/relationships/image" Target="../media/image73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72.png"/><Relationship Id="rId5" Type="http://schemas.openxmlformats.org/officeDocument/2006/relationships/image" Target="../media/image36.png"/><Relationship Id="rId15" Type="http://schemas.openxmlformats.org/officeDocument/2006/relationships/image" Target="../media/image62.png"/><Relationship Id="rId10" Type="http://schemas.openxmlformats.org/officeDocument/2006/relationships/image" Target="../media/image37.png"/><Relationship Id="rId19" Type="http://schemas.openxmlformats.org/officeDocument/2006/relationships/image" Target="../media/image70.png"/><Relationship Id="rId4" Type="http://schemas.openxmlformats.org/officeDocument/2006/relationships/image" Target="../media/image22.png"/><Relationship Id="rId9" Type="http://schemas.openxmlformats.org/officeDocument/2006/relationships/image" Target="../media/image35.pn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77664"/>
              <a:ext cx="28461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70579"/>
              <a:ext cx="4896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7EBC0-7540-797D-C581-8CF96542DB29}"/>
              </a:ext>
            </a:extLst>
          </p:cNvPr>
          <p:cNvSpPr/>
          <p:nvPr/>
        </p:nvSpPr>
        <p:spPr>
          <a:xfrm>
            <a:off x="3216131" y="3562586"/>
            <a:ext cx="2464088" cy="120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5529944" y="6571607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7274" y="3984752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080" y="4557728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223224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in multivalent solutions between interacting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7546" y="2942846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 terms, which describes the energy of charge fluctuations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581C8DB-5D1B-1FDB-131C-79C5E23FB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850" y="3544340"/>
            <a:ext cx="3024213" cy="220711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15FE2E59-C74C-38D3-DF8D-28C07FEFC08D}"/>
              </a:ext>
            </a:extLst>
          </p:cNvPr>
          <p:cNvGrpSpPr/>
          <p:nvPr/>
        </p:nvGrpSpPr>
        <p:grpSpPr>
          <a:xfrm>
            <a:off x="819961" y="4166268"/>
            <a:ext cx="4566686" cy="794443"/>
            <a:chOff x="819961" y="4078854"/>
            <a:chExt cx="4566686" cy="79444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E0ADA5C-CBDA-9EED-67AD-9ADE15D83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9961" y="4648464"/>
              <a:ext cx="4445569" cy="22483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2176" y="4078854"/>
              <a:ext cx="4534471" cy="426992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25AC3E1-ECED-97F3-3210-D8C80A2ACB4E}"/>
              </a:ext>
            </a:extLst>
          </p:cNvPr>
          <p:cNvSpPr/>
          <p:nvPr/>
        </p:nvSpPr>
        <p:spPr>
          <a:xfrm>
            <a:off x="1733138" y="4220685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0368" y="2175217"/>
            <a:ext cx="7860285" cy="1105422"/>
            <a:chOff x="220368" y="2175217"/>
            <a:chExt cx="7860285" cy="110542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835262" y="2611207"/>
              <a:ext cx="1010778" cy="262359"/>
              <a:chOff x="3988059" y="2479617"/>
              <a:chExt cx="1337159" cy="34707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8059" y="2658290"/>
                <a:ext cx="261993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31215" y="2479617"/>
                <a:ext cx="1094003" cy="34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97E110-B2D1-EA59-9A41-12FA50F245DD}"/>
                </a:ext>
              </a:extLst>
            </p:cNvPr>
            <p:cNvSpPr/>
            <p:nvPr/>
          </p:nvSpPr>
          <p:spPr>
            <a:xfrm>
              <a:off x="4764202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A3565C-DF9F-2426-FCC1-309CDA4F917F}"/>
                </a:ext>
              </a:extLst>
            </p:cNvPr>
            <p:cNvSpPr/>
            <p:nvPr/>
          </p:nvSpPr>
          <p:spPr>
            <a:xfrm>
              <a:off x="3075385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CC9F98F-BD90-417E-BFFD-A8C4B60CD2B7}"/>
              </a:ext>
            </a:extLst>
          </p:cNvPr>
          <p:cNvSpPr/>
          <p:nvPr/>
        </p:nvSpPr>
        <p:spPr>
          <a:xfrm>
            <a:off x="8156611" y="3520765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9DE5BBA-8DF3-9238-8991-9B3474E72082}"/>
              </a:ext>
            </a:extLst>
          </p:cNvPr>
          <p:cNvSpPr/>
          <p:nvPr/>
        </p:nvSpPr>
        <p:spPr>
          <a:xfrm>
            <a:off x="8598087" y="3520765"/>
            <a:ext cx="193549" cy="1563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  <p:bldP spid="75" grpId="0" animBg="1"/>
      <p:bldP spid="82" grpId="0" animBg="1"/>
      <p:bldP spid="8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1" y="1048041"/>
            <a:ext cx="10884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Each comprising protein (L/M/H) has evolved into starkly different chain lengths and residue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78869-1B65-801D-1722-F613CCD47336}"/>
              </a:ext>
            </a:extLst>
          </p:cNvPr>
          <p:cNvSpPr txBox="1"/>
          <p:nvPr/>
        </p:nvSpPr>
        <p:spPr>
          <a:xfrm>
            <a:off x="123290" y="3618824"/>
            <a:ext cx="110781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Post-development, compositions remain stable, but vary across different locations in the body and even proximally in the same neuron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355167"/>
            <a:ext cx="642893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Theory is modified to consider chemically distinguishable chain types (L/M/H)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As for NFH results, SCFT provides experimentally inaccessible polymer profiles and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Future contributions include ternary phase diagrams and thorough screening of “sequence blocks” before experimental 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979920" y="2101233"/>
            <a:ext cx="4598433" cy="1464840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850264" y="1814598"/>
            <a:ext cx="2293497" cy="1927695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867648" y="1931504"/>
              <a:ext cx="1205779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dirty="0">
                  <a:latin typeface="Lucida grande" panose="020B0502040204020203"/>
                </a:rPr>
                <a:t>Black:    </a:t>
              </a:r>
              <a:r>
                <a:rPr lang="en-US" sz="1000" dirty="0">
                  <a:latin typeface="Lucida grande" panose="020B0502040204020203"/>
                </a:rPr>
                <a:t> Overall</a:t>
              </a:r>
              <a:endParaRPr lang="en-US" sz="1000" b="1" dirty="0">
                <a:latin typeface="Lucida grande" panose="020B0502040204020203"/>
              </a:endParaRP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Red</a:t>
              </a:r>
              <a:r>
                <a:rPr lang="en-US" sz="1000" dirty="0">
                  <a:latin typeface="Lucida grande" panose="020B0502040204020203"/>
                </a:rPr>
                <a:t>:        L</a:t>
              </a: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Purple:</a:t>
              </a:r>
              <a:r>
                <a:rPr lang="en-US" sz="1000" dirty="0">
                  <a:latin typeface="Lucida grande" panose="020B0502040204020203"/>
                </a:rPr>
                <a:t>    M</a:t>
              </a: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Blue</a:t>
              </a:r>
              <a:r>
                <a:rPr lang="en-US" sz="1000" dirty="0">
                  <a:latin typeface="Lucida grande" panose="020B0502040204020203"/>
                </a:rPr>
                <a:t>:       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7470011" y="2763835"/>
            <a:ext cx="2108401" cy="52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E4321-563F-4C9D-D5D1-6CB8EF0A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31" y="3115850"/>
            <a:ext cx="3024213" cy="220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0DFEB-E2E6-3F26-CF8D-08E912E0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39" y="4859586"/>
            <a:ext cx="4445569" cy="224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6286C-144B-E10E-9AA9-64CAE641B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431" y="3902201"/>
            <a:ext cx="4534471" cy="426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424" y="1929516"/>
            <a:ext cx="2999007" cy="506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2820211" y="2028937"/>
            <a:ext cx="1883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distribution: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EEBE15-13FA-A5D7-1336-2176688FA3E0}"/>
              </a:ext>
            </a:extLst>
          </p:cNvPr>
          <p:cNvGrpSpPr/>
          <p:nvPr/>
        </p:nvGrpSpPr>
        <p:grpSpPr>
          <a:xfrm>
            <a:off x="8340212" y="2409254"/>
            <a:ext cx="1010778" cy="262359"/>
            <a:chOff x="3988059" y="2479617"/>
            <a:chExt cx="1337159" cy="3470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ED3D14-6B32-DFFD-0022-9C746F57A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8059" y="2658290"/>
              <a:ext cx="261993" cy="11502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4231215" y="2479617"/>
              <a:ext cx="1094003" cy="34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13733" y="1056570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55600" y="1074139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79377" y="1088284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35471" y="1103545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76900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213720" y="1096209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6594</TotalTime>
  <Words>2364</Words>
  <Application>Microsoft Office PowerPoint</Application>
  <PresentationFormat>Widescreen</PresentationFormat>
  <Paragraphs>521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250</cp:revision>
  <dcterms:created xsi:type="dcterms:W3CDTF">2022-03-28T18:43:16Z</dcterms:created>
  <dcterms:modified xsi:type="dcterms:W3CDTF">2022-09-09T20:37:35Z</dcterms:modified>
</cp:coreProperties>
</file>